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3"/>
    <p:restoredTop sz="94689"/>
  </p:normalViewPr>
  <p:slideViewPr>
    <p:cSldViewPr snapToGrid="0" snapToObjects="1">
      <p:cViewPr>
        <p:scale>
          <a:sx n="68" d="100"/>
          <a:sy n="68" d="100"/>
        </p:scale>
        <p:origin x="408" y="2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AE336-CAFA-7249-A89E-00B47BEC8BF1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1A5E2-466E-CE4D-AF99-F51A0D316E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305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1A5E2-466E-CE4D-AF99-F51A0D316E7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498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28B80-9807-CB48-9A08-7DA2496BA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D58969-00C5-724F-B4C1-9D39D3297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1B269-912C-3D4F-BEAE-34CE9E96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BBECD7-7595-5E44-BB9E-16CA3D7A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43E13-E421-6848-87CF-5C88C1BF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9563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F2E82-5C76-F148-8637-608FF05E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7F73A8-E289-8B45-97D1-78FB7514D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6ABBE-4C8C-5646-8CC0-C7435668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2DB2D9-C2B0-064E-BD54-615D501E2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0543CB-1CF5-7342-BC09-7E0A7F8F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91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8DFAC7-AECB-8542-B5C1-67A7C54AD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BF3499-6A89-AF4A-A84F-D2CA6C4B5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229E8-5816-BE4A-A0B8-805595DC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2F432E-1633-0948-9AA6-788389C3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88554-AD9C-3F43-B43A-716246BB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54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E6292-E77C-854C-8D62-3E1FBBC2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33FBD-837D-5E45-8B1F-7D1852942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CCDB5-A233-9047-A2A0-D4D39E853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B4C562-E3EB-6943-9CBB-21A75D0B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C9878-EC36-D249-B00E-1EBCFFB0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14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24BBA-1013-8F45-8979-240C1689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49BCF9-0C24-B641-A460-FF5D41EC9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CF885-44A6-7942-A2F7-91E9D1C8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569AA-7B16-F747-B804-192B9017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8E716-F875-3348-9A16-18A1402B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70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ADD43-BCD7-C64D-BC08-5D834182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6A571-17AF-4642-9619-64D7497C6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AFB4AB-356E-3742-B0C3-BB9DEF56D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FE2DC7-6750-5D4D-8E79-C0E78639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73B87-3580-D04A-A872-9077F6F3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71268D-2196-484C-B0AC-B18F2828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111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24D96-CA64-784B-B9B1-A9E313E74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7CB1C5-46EE-EE48-A01F-4354E8EF0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49E4C3-DF26-EB4A-B755-C2B39F3C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E7F7A6-16F4-0D42-9CAF-3FD588D12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1A0C05-D0F3-A24E-BB0E-9ECFE6A4E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5CB636-3C60-8545-9732-5D19367E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7D416B-9AA4-A948-B0C8-6116D565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B802C6-5CF2-7443-8B38-CDF6E54C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030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2AEF5-E315-C646-8B9B-7A745720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B0D80-C92F-1541-AF88-316A449A9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B9B1CB-D664-A243-9616-3B950B33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E0EF08-1F04-2344-8CA2-56BA4425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653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4A8333-96D4-C644-BFE3-6087B0DC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56644E-C7E8-4540-B7FD-ED013D0B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DAA9E-3CAF-6B4E-BAED-17815353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9444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088C9-1429-1A4A-8E02-91084346E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A05BE-C6F4-824B-B423-82BBC257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54765A-0A2B-CC4D-A37A-021E2C66F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8E26D-48BD-B04B-B293-994463A6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91F5D5-A72A-5C4D-B213-DA9A3107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3D9A3A-A45C-3B4D-9FA7-C060DAD2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45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2E6EF-3898-E34A-AB4B-4781A664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E788A9-0686-374E-9611-814A875C2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2BE0C1-73D9-B044-B540-F21ABE868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D43AF2-0FFE-4D45-AB2D-F92887C8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6B4738-19C6-6148-9D01-4E13F457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B03CFB-1CD0-724B-98CF-6C205BBF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342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EFF573-B714-614D-BE83-3B2838D6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34855-E171-7549-AC28-7AC5ECAAB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10D27-557B-964E-AA8C-440C6DD7C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550AA-2F6E-DF47-8AD2-87DCE44F0E1B}" type="datetimeFigureOut">
              <a:rPr kumimoji="1" lang="ko-KR" altLang="en-US" smtClean="0"/>
              <a:t>2020. 6. 26.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29B53-FB77-C54B-8D60-52D5E7153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31C8F-F1D1-AF4F-9373-BFBA196BC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E114-72BD-6C4F-B4B7-01B4E9A231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057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119BE6-9065-6F4B-B555-6D332170BBB3}"/>
              </a:ext>
            </a:extLst>
          </p:cNvPr>
          <p:cNvGrpSpPr/>
          <p:nvPr/>
        </p:nvGrpSpPr>
        <p:grpSpPr>
          <a:xfrm>
            <a:off x="1029629" y="1037063"/>
            <a:ext cx="8901682" cy="4783873"/>
            <a:chOff x="1029629" y="1037063"/>
            <a:chExt cx="8901682" cy="478387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6C99E82-D565-5541-8A3C-53FD7C0AF5B6}"/>
                </a:ext>
              </a:extLst>
            </p:cNvPr>
            <p:cNvGrpSpPr/>
            <p:nvPr/>
          </p:nvGrpSpPr>
          <p:grpSpPr>
            <a:xfrm>
              <a:off x="1029629" y="1099569"/>
              <a:ext cx="8430322" cy="4658862"/>
              <a:chOff x="2055542" y="1099569"/>
              <a:chExt cx="8430322" cy="465886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965D097-BEBF-8C45-9158-302DDADF9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5542" y="1099569"/>
                <a:ext cx="8430322" cy="465886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282EF46-0612-BB4A-B8BE-BA8693E4E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3785" y="1640305"/>
                <a:ext cx="5529853" cy="3456158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BD087FF-77E5-C941-AC66-EC423A98B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9525" y="1037063"/>
              <a:ext cx="2741786" cy="478387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471D07-47EF-9F40-BC00-59BE975BB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734" y="1486014"/>
              <a:ext cx="1997368" cy="3643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423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page9image40080048">
            <a:extLst>
              <a:ext uri="{FF2B5EF4-FFF2-40B4-BE49-F238E27FC236}">
                <a16:creationId xmlns:a16="http://schemas.microsoft.com/office/drawing/2014/main" id="{976996DF-26E5-8E4D-A6EC-71ADE6CF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96" y="790575"/>
            <a:ext cx="9964407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41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845487-B974-B648-93DD-D9F32800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6" y="523875"/>
            <a:ext cx="10950087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44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8159F5F-AE85-F94B-97DF-CE9950CACE49}"/>
              </a:ext>
            </a:extLst>
          </p:cNvPr>
          <p:cNvGrpSpPr/>
          <p:nvPr/>
        </p:nvGrpSpPr>
        <p:grpSpPr>
          <a:xfrm>
            <a:off x="2171700" y="400672"/>
            <a:ext cx="7848600" cy="6056656"/>
            <a:chOff x="2171700" y="400672"/>
            <a:chExt cx="7848600" cy="60566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9902AD-F476-624C-AE2F-D58EBDB6E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700" y="400672"/>
              <a:ext cx="7848600" cy="337801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61F1DF-7A78-4C47-85F6-C2B15F09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1400" y="3587128"/>
              <a:ext cx="7569200" cy="287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78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AC75AF-3352-7849-A381-212FF1CE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24" y="479737"/>
            <a:ext cx="8761552" cy="58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9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CA5DE3-DB74-464F-9A8B-ADE1F1B1E922}"/>
              </a:ext>
            </a:extLst>
          </p:cNvPr>
          <p:cNvGrpSpPr/>
          <p:nvPr/>
        </p:nvGrpSpPr>
        <p:grpSpPr>
          <a:xfrm>
            <a:off x="1071902" y="0"/>
            <a:ext cx="10371581" cy="6441806"/>
            <a:chOff x="1071902" y="0"/>
            <a:chExt cx="10371581" cy="644180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10D1E6E-7292-DD40-A180-5D1D97562CE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950" y="920418"/>
              <a:ext cx="8167533" cy="4403196"/>
            </a:xfrm>
            <a:prstGeom prst="rect">
              <a:avLst/>
            </a:prstGeom>
            <a:noFill/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6798B7C-4542-D047-85FE-28B9588904E3}"/>
                </a:ext>
              </a:extLst>
            </p:cNvPr>
            <p:cNvGrpSpPr/>
            <p:nvPr/>
          </p:nvGrpSpPr>
          <p:grpSpPr>
            <a:xfrm>
              <a:off x="1071902" y="0"/>
              <a:ext cx="3691999" cy="6441806"/>
              <a:chOff x="5468880" y="501805"/>
              <a:chExt cx="2914346" cy="508495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E87C047-82EF-7247-8F6A-978DADE33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8880" y="501805"/>
                <a:ext cx="2914346" cy="5084956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F2C3B9A-63D9-4979-BDAC-10EB58580FF3}"/>
                  </a:ext>
                </a:extLst>
              </p:cNvPr>
              <p:cNvPicPr/>
              <p:nvPr/>
            </p:nvPicPr>
            <p:blipFill rotWithShape="1">
              <a:blip r:embed="rId4"/>
              <a:srcRect l="-363" t="7165" r="70026" b="-798"/>
              <a:stretch/>
            </p:blipFill>
            <p:spPr>
              <a:xfrm>
                <a:off x="5838810" y="1070517"/>
                <a:ext cx="2164984" cy="37914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4857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B75BBE7-41C3-B84A-AC90-2C3DD4B9EBC6}"/>
              </a:ext>
            </a:extLst>
          </p:cNvPr>
          <p:cNvGrpSpPr/>
          <p:nvPr/>
        </p:nvGrpSpPr>
        <p:grpSpPr>
          <a:xfrm>
            <a:off x="1029629" y="1021512"/>
            <a:ext cx="8882591" cy="4783873"/>
            <a:chOff x="1029629" y="1021512"/>
            <a:chExt cx="8882591" cy="478387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65D097-BEBF-8C45-9158-302DDADF9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9629" y="1099569"/>
              <a:ext cx="8430322" cy="465886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5013DA-57CC-9443-81BD-A71FC4C3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3951" y="1659368"/>
              <a:ext cx="5492624" cy="3432890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6C2C181-7F10-3141-B83F-1F2530FD1085}"/>
                </a:ext>
              </a:extLst>
            </p:cNvPr>
            <p:cNvGrpSpPr/>
            <p:nvPr/>
          </p:nvGrpSpPr>
          <p:grpSpPr>
            <a:xfrm>
              <a:off x="7170434" y="1021512"/>
              <a:ext cx="2741786" cy="4783873"/>
              <a:chOff x="10256111" y="1594624"/>
              <a:chExt cx="2741786" cy="478387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BD087FF-77E5-C941-AC66-EC423A98B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6111" y="1594624"/>
                <a:ext cx="2741786" cy="4783873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FF3EFFD-A6FA-BA48-AA03-D12D884322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868"/>
              <a:stretch/>
            </p:blipFill>
            <p:spPr>
              <a:xfrm>
                <a:off x="10651278" y="2100830"/>
                <a:ext cx="1942063" cy="35305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54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5FB8C848-B7D6-FA48-A107-7466B42A58D3}"/>
              </a:ext>
            </a:extLst>
          </p:cNvPr>
          <p:cNvGrpSpPr/>
          <p:nvPr/>
        </p:nvGrpSpPr>
        <p:grpSpPr>
          <a:xfrm>
            <a:off x="914400" y="469900"/>
            <a:ext cx="10353675" cy="5918200"/>
            <a:chOff x="685800" y="469900"/>
            <a:chExt cx="10353675" cy="59182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8BEB2BF-1E01-424E-84D5-6328F1747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311275"/>
              <a:ext cx="6353175" cy="423545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7871897-450D-6A47-90F1-489B68EE6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975" y="469900"/>
              <a:ext cx="4000500" cy="591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210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ED934E5-F3E7-5046-A512-8B25C1B51B8F}"/>
              </a:ext>
            </a:extLst>
          </p:cNvPr>
          <p:cNvGrpSpPr/>
          <p:nvPr/>
        </p:nvGrpSpPr>
        <p:grpSpPr>
          <a:xfrm>
            <a:off x="431800" y="136525"/>
            <a:ext cx="11512550" cy="6492876"/>
            <a:chOff x="431800" y="136525"/>
            <a:chExt cx="11512550" cy="64928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51C964-79FB-5A4B-92B1-F98ABCCB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3556" y="136525"/>
              <a:ext cx="9111588" cy="36195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3BCC95-EB6C-234D-AB9D-AC446E3DF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800" y="3746501"/>
              <a:ext cx="7454900" cy="2819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3FF78F-2CD5-F449-8DBD-F85AA881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9050" y="3746501"/>
              <a:ext cx="4305300" cy="288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61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D7443FC-E195-AC4B-9D9C-6FEA4ADD2F20}"/>
              </a:ext>
            </a:extLst>
          </p:cNvPr>
          <p:cNvGrpSpPr/>
          <p:nvPr/>
        </p:nvGrpSpPr>
        <p:grpSpPr>
          <a:xfrm>
            <a:off x="1126247" y="1104071"/>
            <a:ext cx="9939505" cy="4649857"/>
            <a:chOff x="1414663" y="1168601"/>
            <a:chExt cx="9939505" cy="46498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4AC403-6AD1-ED41-A3FF-A5CCAF774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4663" y="1206702"/>
              <a:ext cx="5348087" cy="461175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AC9DC3-9740-B145-9234-A5CD250C5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54" r="58108" b="33000"/>
            <a:stretch/>
          </p:blipFill>
          <p:spPr>
            <a:xfrm>
              <a:off x="6762750" y="1168601"/>
              <a:ext cx="4591418" cy="226039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7555F98-1484-3845-8931-5FA8D74D9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726" r="61572"/>
            <a:stretch/>
          </p:blipFill>
          <p:spPr>
            <a:xfrm>
              <a:off x="7002570" y="3429000"/>
              <a:ext cx="4111778" cy="226039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91A9FB9-8F66-9345-AA55-B45FAB0FA874}"/>
                </a:ext>
              </a:extLst>
            </p:cNvPr>
            <p:cNvSpPr/>
            <p:nvPr/>
          </p:nvSpPr>
          <p:spPr>
            <a:xfrm>
              <a:off x="4838700" y="3238500"/>
              <a:ext cx="1924050" cy="1047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14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46985A2-C65A-AB41-BF09-8133CA1C0D6A}"/>
              </a:ext>
            </a:extLst>
          </p:cNvPr>
          <p:cNvGrpSpPr/>
          <p:nvPr/>
        </p:nvGrpSpPr>
        <p:grpSpPr>
          <a:xfrm>
            <a:off x="1244599" y="1555750"/>
            <a:ext cx="9848701" cy="3746500"/>
            <a:chOff x="1244599" y="1555750"/>
            <a:chExt cx="9848701" cy="37465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65DE60-36C8-F441-A7D0-61762DF56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4599" y="1555750"/>
              <a:ext cx="4714495" cy="37465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00A86F8-C59E-D348-B393-2E88E620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8193" y="1555750"/>
              <a:ext cx="4715107" cy="374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14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02AE0D-FD5D-AF40-A484-6589A3A1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5" y="1656885"/>
            <a:ext cx="11394261" cy="35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4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52686BF-8B3A-3849-8DDA-7C8FEE35B898}"/>
              </a:ext>
            </a:extLst>
          </p:cNvPr>
          <p:cNvGrpSpPr/>
          <p:nvPr/>
        </p:nvGrpSpPr>
        <p:grpSpPr>
          <a:xfrm>
            <a:off x="633853" y="768350"/>
            <a:ext cx="10924294" cy="4974570"/>
            <a:chOff x="633853" y="768350"/>
            <a:chExt cx="10924294" cy="497457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C2A42E-F072-544D-94B6-5B4D1EDB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853" y="768350"/>
              <a:ext cx="10924294" cy="40703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2BA34-8346-ED4F-BFC4-6CE93E1E29C8}"/>
                </a:ext>
              </a:extLst>
            </p:cNvPr>
            <p:cNvSpPr txBox="1"/>
            <p:nvPr/>
          </p:nvSpPr>
          <p:spPr>
            <a:xfrm>
              <a:off x="1657350" y="5219700"/>
              <a:ext cx="3292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i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HRV in Apple Watch</a:t>
              </a:r>
              <a:endParaRPr kumimoji="1" lang="ko-KR" altLang="en-US" sz="2800" b="1" i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17A4B-C2C7-7E49-89A7-64D1E1D5CF59}"/>
                </a:ext>
              </a:extLst>
            </p:cNvPr>
            <p:cNvSpPr txBox="1"/>
            <p:nvPr/>
          </p:nvSpPr>
          <p:spPr>
            <a:xfrm>
              <a:off x="7391400" y="5219700"/>
              <a:ext cx="3419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i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HRV in Galaxy Watch</a:t>
              </a:r>
              <a:endParaRPr kumimoji="1" lang="ko-KR" altLang="en-US" sz="2800" b="1" i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23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8361</TotalTime>
  <Words>9</Words>
  <Application>Microsoft Macintosh PowerPoint</Application>
  <PresentationFormat>와이드스크린</PresentationFormat>
  <Paragraphs>3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Apple SD Gothic Neo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14</cp:revision>
  <dcterms:created xsi:type="dcterms:W3CDTF">2020-06-23T05:05:06Z</dcterms:created>
  <dcterms:modified xsi:type="dcterms:W3CDTF">2020-06-29T05:14:36Z</dcterms:modified>
</cp:coreProperties>
</file>